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59" r:id="rId1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2343E-2547-42CD-8F0D-3AE85174E1D7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0BE8-95C7-45DD-BEC4-E2FE0BD200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DAE7-D73F-4BC3-B200-271D92E86EFC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5BFF-A903-4D9F-ACCF-7C5440E9E4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539554"/>
            <a:ext cx="5829300" cy="1344148"/>
          </a:xfrm>
        </p:spPr>
        <p:txBody>
          <a:bodyPr/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CURSO 2018/2019</a:t>
            </a:r>
            <a:endParaRPr lang="es-ES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1883701"/>
            <a:ext cx="4800600" cy="5634699"/>
          </a:xfrm>
        </p:spPr>
        <p:txBody>
          <a:bodyPr/>
          <a:lstStyle/>
          <a:p>
            <a:endParaRPr lang="es-ES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r>
              <a:rPr lang="es-ES" dirty="0" smtClean="0">
                <a:solidFill>
                  <a:srgbClr val="FF0000"/>
                </a:solidFill>
                <a:latin typeface="Brush Script MT" pitchFamily="66" charset="0"/>
              </a:rPr>
              <a:t>Preparamos el curso que viene…</a:t>
            </a:r>
          </a:p>
          <a:p>
            <a:endParaRPr lang="es-ES" dirty="0">
              <a:latin typeface="Brush Script MT" pitchFamily="66" charset="0"/>
            </a:endParaRPr>
          </a:p>
        </p:txBody>
      </p:sp>
      <p:pic>
        <p:nvPicPr>
          <p:cNvPr id="14338" name="Picture 2" descr="Resultado de imagen de estudi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10" y="3929057"/>
            <a:ext cx="3286125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85720"/>
            <a:ext cx="6161632" cy="85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Fechas importantes: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1571604"/>
            <a:ext cx="6172200" cy="6596617"/>
          </a:xfrm>
        </p:spPr>
        <p:txBody>
          <a:bodyPr>
            <a:normAutofit/>
          </a:bodyPr>
          <a:lstStyle/>
          <a:p>
            <a:r>
              <a:rPr lang="es-ES" dirty="0" smtClean="0"/>
              <a:t>Exámenes de asignaturas pendientes</a:t>
            </a:r>
          </a:p>
          <a:p>
            <a:pPr>
              <a:buNone/>
            </a:pPr>
            <a:r>
              <a:rPr lang="es-ES" dirty="0" smtClean="0"/>
              <a:t>	31 mayo y 1, 4, 5 y 6 de Junio</a:t>
            </a:r>
          </a:p>
          <a:p>
            <a:r>
              <a:rPr lang="es-ES" dirty="0" smtClean="0"/>
              <a:t>Final de curso:</a:t>
            </a:r>
          </a:p>
          <a:p>
            <a:pPr>
              <a:buNone/>
            </a:pPr>
            <a:r>
              <a:rPr lang="es-ES" dirty="0" smtClean="0"/>
              <a:t>	25 junio</a:t>
            </a:r>
          </a:p>
          <a:p>
            <a:r>
              <a:rPr lang="es-ES" dirty="0" smtClean="0"/>
              <a:t>Entrega de notas:</a:t>
            </a:r>
          </a:p>
          <a:p>
            <a:pPr>
              <a:buNone/>
            </a:pPr>
            <a:r>
              <a:rPr lang="es-ES" dirty="0" smtClean="0"/>
              <a:t>	26 junio </a:t>
            </a:r>
            <a:r>
              <a:rPr lang="es-ES" sz="2800" dirty="0" smtClean="0"/>
              <a:t>(se especificará horario)</a:t>
            </a:r>
          </a:p>
          <a:p>
            <a:pPr>
              <a:buNone/>
            </a:pPr>
            <a:r>
              <a:rPr lang="es-ES" dirty="0" smtClean="0"/>
              <a:t>	reclamaciones el 27 y 28 junio</a:t>
            </a:r>
          </a:p>
          <a:p>
            <a:r>
              <a:rPr lang="es-ES" dirty="0" smtClean="0"/>
              <a:t>Exámenes septiembre: días 3 y 4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sz="2800" dirty="0" smtClean="0"/>
              <a:t>(Se especificará calendario y horario en la web y en la puerta del centro)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0"/>
            <a:ext cx="6172200" cy="9144000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presentationml/2006/ole">
            <p:oleObj spid="_x0000_s2050" name="Acrobat Document" r:id="rId3" imgW="5668166" imgH="800952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691" y="714348"/>
            <a:ext cx="6288492" cy="756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" y="500034"/>
            <a:ext cx="6172200" cy="78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571472"/>
            <a:ext cx="6192549" cy="741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236" y="428596"/>
            <a:ext cx="6063544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714348"/>
            <a:ext cx="6313927" cy="782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428596"/>
            <a:ext cx="6141231" cy="83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85720"/>
            <a:ext cx="6172948" cy="86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15</Words>
  <Application>Microsoft Office PowerPoint</Application>
  <PresentationFormat>Presentación en pantalla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Acrobat Document</vt:lpstr>
      <vt:lpstr>CURSO 2018/2019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Fechas importantes: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2018/2019</dc:title>
  <dc:creator>Teresa</dc:creator>
  <cp:lastModifiedBy>Admin</cp:lastModifiedBy>
  <cp:revision>26</cp:revision>
  <dcterms:created xsi:type="dcterms:W3CDTF">2018-05-18T08:12:24Z</dcterms:created>
  <dcterms:modified xsi:type="dcterms:W3CDTF">2018-05-23T11:31:23Z</dcterms:modified>
</cp:coreProperties>
</file>